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2340" y="-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3793D-FA11-4132-93E3-EBBC07BD8DF7}" type="datetimeFigureOut">
              <a:rPr lang="de-DE" smtClean="0"/>
              <a:t>14.11.2022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ABB16-AA6D-4E35-8932-702D6DD852C8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2812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3793D-FA11-4132-93E3-EBBC07BD8DF7}" type="datetimeFigureOut">
              <a:rPr lang="de-DE" smtClean="0"/>
              <a:t>14.11.2022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ABB16-AA6D-4E35-8932-702D6DD852C8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9304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3793D-FA11-4132-93E3-EBBC07BD8DF7}" type="datetimeFigureOut">
              <a:rPr lang="de-DE" smtClean="0"/>
              <a:t>14.11.2022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ABB16-AA6D-4E35-8932-702D6DD852C8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0350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3793D-FA11-4132-93E3-EBBC07BD8DF7}" type="datetimeFigureOut">
              <a:rPr lang="de-DE" smtClean="0"/>
              <a:t>14.11.2022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ABB16-AA6D-4E35-8932-702D6DD852C8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7504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3793D-FA11-4132-93E3-EBBC07BD8DF7}" type="datetimeFigureOut">
              <a:rPr lang="de-DE" smtClean="0"/>
              <a:t>14.11.2022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ABB16-AA6D-4E35-8932-702D6DD852C8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8231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3793D-FA11-4132-93E3-EBBC07BD8DF7}" type="datetimeFigureOut">
              <a:rPr lang="de-DE" smtClean="0"/>
              <a:t>14.11.2022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ABB16-AA6D-4E35-8932-702D6DD852C8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988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3793D-FA11-4132-93E3-EBBC07BD8DF7}" type="datetimeFigureOut">
              <a:rPr lang="de-DE" smtClean="0"/>
              <a:t>14.11.2022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ABB16-AA6D-4E35-8932-702D6DD852C8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362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3793D-FA11-4132-93E3-EBBC07BD8DF7}" type="datetimeFigureOut">
              <a:rPr lang="de-DE" smtClean="0"/>
              <a:t>14.11.2022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ABB16-AA6D-4E35-8932-702D6DD852C8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2856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3793D-FA11-4132-93E3-EBBC07BD8DF7}" type="datetimeFigureOut">
              <a:rPr lang="de-DE" smtClean="0"/>
              <a:t>14.11.2022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ABB16-AA6D-4E35-8932-702D6DD852C8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7478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3793D-FA11-4132-93E3-EBBC07BD8DF7}" type="datetimeFigureOut">
              <a:rPr lang="de-DE" smtClean="0"/>
              <a:t>14.11.2022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ABB16-AA6D-4E35-8932-702D6DD852C8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9302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3793D-FA11-4132-93E3-EBBC07BD8DF7}" type="datetimeFigureOut">
              <a:rPr lang="de-DE" smtClean="0"/>
              <a:t>14.11.2022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ABB16-AA6D-4E35-8932-702D6DD852C8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432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E3793D-FA11-4132-93E3-EBBC07BD8DF7}" type="datetimeFigureOut">
              <a:rPr lang="de-DE" smtClean="0"/>
              <a:t>14.11.2022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7ABB16-AA6D-4E35-8932-702D6DD852C8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3738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>
            <a:extLst>
              <a:ext uri="{FF2B5EF4-FFF2-40B4-BE49-F238E27FC236}">
                <a16:creationId xmlns:a16="http://schemas.microsoft.com/office/drawing/2014/main" id="{08BE56C4-29C1-EE6A-D5C6-50F2EBEBC4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556" y="49179"/>
            <a:ext cx="6446887" cy="733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ttangolo 6">
            <a:extLst>
              <a:ext uri="{FF2B5EF4-FFF2-40B4-BE49-F238E27FC236}">
                <a16:creationId xmlns:a16="http://schemas.microsoft.com/office/drawing/2014/main" id="{E65768D2-7AAC-EE65-4AB0-80B46A591C79}"/>
              </a:ext>
            </a:extLst>
          </p:cNvPr>
          <p:cNvSpPr/>
          <p:nvPr/>
        </p:nvSpPr>
        <p:spPr>
          <a:xfrm>
            <a:off x="85511" y="657017"/>
            <a:ext cx="6686975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295431" lon="21547776" rev="21597752"/>
              </a:camera>
              <a:lightRig rig="threePt" dir="t"/>
            </a:scene3d>
          </a:bodyPr>
          <a:lstStyle/>
          <a:p>
            <a:pPr algn="ctr"/>
            <a:r>
              <a:rPr lang="it-IT" sz="2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Estrazione a premi Mercatando 2022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D106D734-7C3F-8028-2C58-B843FEACBC31}"/>
              </a:ext>
            </a:extLst>
          </p:cNvPr>
          <p:cNvSpPr txBox="1"/>
          <p:nvPr/>
        </p:nvSpPr>
        <p:spPr>
          <a:xfrm>
            <a:off x="410593" y="1179860"/>
            <a:ext cx="56955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b="1" cap="none" spc="0" dirty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</a:rPr>
              <a:t>Estrazione (biglietto </a:t>
            </a:r>
            <a:r>
              <a:rPr lang="it-IT" sz="1800" b="1" cap="none" spc="0" dirty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highlight>
                  <a:srgbClr val="FFFF00"/>
                </a:highlight>
              </a:rPr>
              <a:t>giallo</a:t>
            </a:r>
            <a:r>
              <a:rPr lang="it-IT" sz="1800" b="1" cap="none" spc="0" dirty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</a:rPr>
              <a:t>) -  </a:t>
            </a:r>
            <a:r>
              <a:rPr lang="it-IT" sz="1800" b="1" dirty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</a:rPr>
              <a:t>LOTTERIA DEI BAMBINI</a:t>
            </a:r>
            <a:r>
              <a:rPr lang="it-IT" sz="8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EBD54EC8-E826-4791-54BC-96462A06D2BC}"/>
              </a:ext>
            </a:extLst>
          </p:cNvPr>
          <p:cNvSpPr/>
          <p:nvPr/>
        </p:nvSpPr>
        <p:spPr>
          <a:xfrm>
            <a:off x="1376062" y="1546202"/>
            <a:ext cx="4105871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it-IT" sz="2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1^ premio</a:t>
            </a:r>
            <a:r>
              <a:rPr lang="it-IT" sz="2400" b="1" dirty="0">
                <a:ln w="6600">
                  <a:solidFill>
                    <a:schemeClr val="accent2"/>
                  </a:solidFill>
                  <a:prstDash val="solid"/>
                </a:ln>
                <a:blipFill>
                  <a:blip r:embed="rId3"/>
                  <a:tile tx="0" ty="0" sx="100000" sy="100000" flip="none" algn="tl"/>
                </a:blipFill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		</a:t>
            </a:r>
            <a:r>
              <a:rPr lang="it-IT" sz="2400" b="1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nr. 14</a:t>
            </a:r>
          </a:p>
          <a:p>
            <a:r>
              <a:rPr lang="it-IT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2</a:t>
            </a:r>
            <a:r>
              <a:rPr lang="it-IT" sz="2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^ premio</a:t>
            </a:r>
            <a:r>
              <a:rPr lang="it-IT" sz="2400" b="1" dirty="0">
                <a:ln w="6600">
                  <a:solidFill>
                    <a:schemeClr val="accent2"/>
                  </a:solidFill>
                  <a:prstDash val="solid"/>
                </a:ln>
                <a:blipFill>
                  <a:blip r:embed="rId3"/>
                  <a:tile tx="0" ty="0" sx="100000" sy="100000" flip="none" algn="tl"/>
                </a:blipFill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		</a:t>
            </a:r>
            <a:r>
              <a:rPr lang="it-IT" sz="2400" b="1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nr. 15</a:t>
            </a:r>
          </a:p>
          <a:p>
            <a:r>
              <a:rPr lang="it-IT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3</a:t>
            </a:r>
            <a:r>
              <a:rPr lang="it-IT" sz="2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^ premio		</a:t>
            </a:r>
            <a:r>
              <a:rPr lang="it-IT" sz="2400" b="1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nr. 35</a:t>
            </a:r>
          </a:p>
          <a:p>
            <a:r>
              <a:rPr lang="it-IT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4</a:t>
            </a:r>
            <a:r>
              <a:rPr lang="it-IT" sz="2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^ premio		</a:t>
            </a:r>
            <a:r>
              <a:rPr lang="it-IT" sz="2400" b="1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nr. 61</a:t>
            </a:r>
            <a:r>
              <a:rPr lang="it-IT" sz="2400" b="1" cap="none" spc="0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	</a:t>
            </a:r>
          </a:p>
          <a:p>
            <a:r>
              <a:rPr lang="it-IT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5</a:t>
            </a:r>
            <a:r>
              <a:rPr lang="it-IT" sz="2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^ premio		</a:t>
            </a:r>
            <a:r>
              <a:rPr lang="it-IT" sz="2400" b="1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nr. 8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A14968FE-99D5-E26F-E0A2-0A81B75A6AAB}"/>
              </a:ext>
            </a:extLst>
          </p:cNvPr>
          <p:cNvSpPr txBox="1"/>
          <p:nvPr/>
        </p:nvSpPr>
        <p:spPr>
          <a:xfrm>
            <a:off x="410592" y="3754372"/>
            <a:ext cx="56955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b="1" cap="none" spc="0" dirty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</a:rPr>
              <a:t>Estrazione (biglietto </a:t>
            </a:r>
            <a:r>
              <a:rPr lang="it-IT" sz="1800" b="1" dirty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highlight>
                  <a:srgbClr val="00FFFF"/>
                </a:highlight>
              </a:rPr>
              <a:t>azzurro</a:t>
            </a:r>
            <a:r>
              <a:rPr lang="it-IT" sz="1800" b="1" cap="none" spc="0" dirty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</a:rPr>
              <a:t>) -</a:t>
            </a:r>
            <a:endParaRPr lang="it-IT" sz="8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8C1AA915-7602-9F7C-CB47-6CD514D3457D}"/>
              </a:ext>
            </a:extLst>
          </p:cNvPr>
          <p:cNvSpPr/>
          <p:nvPr/>
        </p:nvSpPr>
        <p:spPr>
          <a:xfrm>
            <a:off x="1376061" y="4247148"/>
            <a:ext cx="4105871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it-IT" sz="2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1^ premio</a:t>
            </a:r>
            <a:r>
              <a:rPr lang="it-IT" sz="2400" b="1" dirty="0">
                <a:ln w="6600">
                  <a:solidFill>
                    <a:schemeClr val="accent2"/>
                  </a:solidFill>
                  <a:prstDash val="solid"/>
                </a:ln>
                <a:blipFill>
                  <a:blip r:embed="rId3"/>
                  <a:tile tx="0" ty="0" sx="100000" sy="100000" flip="none" algn="tl"/>
                </a:blipFill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		</a:t>
            </a:r>
            <a:r>
              <a:rPr lang="it-IT" sz="2400" b="1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nr. 73</a:t>
            </a:r>
          </a:p>
          <a:p>
            <a:r>
              <a:rPr lang="it-IT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2</a:t>
            </a:r>
            <a:r>
              <a:rPr lang="it-IT" sz="2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^ premio</a:t>
            </a:r>
            <a:r>
              <a:rPr lang="it-IT" sz="2400" b="1" dirty="0">
                <a:ln w="6600">
                  <a:solidFill>
                    <a:schemeClr val="accent2"/>
                  </a:solidFill>
                  <a:prstDash val="solid"/>
                </a:ln>
                <a:blipFill>
                  <a:blip r:embed="rId3"/>
                  <a:tile tx="0" ty="0" sx="100000" sy="100000" flip="none" algn="tl"/>
                </a:blipFill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		</a:t>
            </a:r>
            <a:r>
              <a:rPr lang="it-IT" sz="2400" b="1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nr. 81</a:t>
            </a:r>
          </a:p>
          <a:p>
            <a:r>
              <a:rPr lang="it-IT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3</a:t>
            </a:r>
            <a:r>
              <a:rPr lang="it-IT" sz="2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^ premio		</a:t>
            </a:r>
            <a:r>
              <a:rPr lang="it-IT" sz="2400" b="1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nr. 26</a:t>
            </a:r>
          </a:p>
          <a:p>
            <a:r>
              <a:rPr lang="it-IT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4</a:t>
            </a:r>
            <a:r>
              <a:rPr lang="it-IT" sz="2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^ premio		</a:t>
            </a:r>
            <a:r>
              <a:rPr lang="it-IT" sz="2400" b="1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nr. 28</a:t>
            </a:r>
            <a:r>
              <a:rPr lang="it-IT" sz="2400" b="1" cap="none" spc="0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	</a:t>
            </a:r>
          </a:p>
          <a:p>
            <a:r>
              <a:rPr lang="it-IT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5</a:t>
            </a:r>
            <a:r>
              <a:rPr lang="it-IT" sz="2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^ premio		</a:t>
            </a:r>
            <a:r>
              <a:rPr lang="it-IT" sz="2400" b="1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nr. 91</a:t>
            </a:r>
          </a:p>
          <a:p>
            <a:r>
              <a:rPr lang="it-IT" sz="2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6^ premio		</a:t>
            </a:r>
            <a:r>
              <a:rPr lang="it-IT" sz="2400" b="1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nr. 33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B1003C15-7DDB-3857-3B6D-5F3DA0C50708}"/>
              </a:ext>
            </a:extLst>
          </p:cNvPr>
          <p:cNvSpPr txBox="1"/>
          <p:nvPr/>
        </p:nvSpPr>
        <p:spPr>
          <a:xfrm>
            <a:off x="466740" y="6722158"/>
            <a:ext cx="569554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b="1" cap="none" spc="0" dirty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</a:rPr>
              <a:t>Estrazione (biglietto </a:t>
            </a:r>
            <a:r>
              <a:rPr lang="it-IT" sz="1800" b="1" cap="none" spc="0" dirty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  <a:highlight>
                  <a:srgbClr val="FF9966"/>
                </a:highlight>
              </a:rPr>
              <a:t>rosa</a:t>
            </a:r>
            <a:r>
              <a:rPr lang="it-IT" sz="1800" b="1" cap="none" spc="0" dirty="0">
                <a:ln w="13462">
                  <a:solidFill>
                    <a:schemeClr val="bg1"/>
                  </a:solidFill>
                  <a:prstDash val="solid"/>
                </a:ln>
                <a:effectLst>
                  <a:outerShdw dist="38100" dir="2700000" algn="bl" rotWithShape="0">
                    <a:schemeClr val="accent5"/>
                  </a:outerShdw>
                </a:effectLst>
              </a:rPr>
              <a:t>) -</a:t>
            </a:r>
            <a:endParaRPr lang="it-IT" sz="8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08805C1D-07C3-FE94-F10D-99F50B8D3102}"/>
              </a:ext>
            </a:extLst>
          </p:cNvPr>
          <p:cNvSpPr/>
          <p:nvPr/>
        </p:nvSpPr>
        <p:spPr>
          <a:xfrm>
            <a:off x="1376060" y="7205636"/>
            <a:ext cx="4105871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it-IT" sz="2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1^ premio</a:t>
            </a:r>
            <a:r>
              <a:rPr lang="it-IT" sz="2400" b="1" dirty="0">
                <a:ln w="6600">
                  <a:solidFill>
                    <a:schemeClr val="accent2"/>
                  </a:solidFill>
                  <a:prstDash val="solid"/>
                </a:ln>
                <a:blipFill>
                  <a:blip r:embed="rId3"/>
                  <a:tile tx="0" ty="0" sx="100000" sy="100000" flip="none" algn="tl"/>
                </a:blipFill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		</a:t>
            </a:r>
            <a:r>
              <a:rPr lang="it-IT" sz="2400" b="1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nr. 78</a:t>
            </a:r>
          </a:p>
          <a:p>
            <a:r>
              <a:rPr lang="it-IT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2</a:t>
            </a:r>
            <a:r>
              <a:rPr lang="it-IT" sz="2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^ premio</a:t>
            </a:r>
            <a:r>
              <a:rPr lang="it-IT" sz="2400" b="1" dirty="0">
                <a:ln w="6600">
                  <a:solidFill>
                    <a:schemeClr val="accent2"/>
                  </a:solidFill>
                  <a:prstDash val="solid"/>
                </a:ln>
                <a:blipFill>
                  <a:blip r:embed="rId3"/>
                  <a:tile tx="0" ty="0" sx="100000" sy="100000" flip="none" algn="tl"/>
                </a:blipFill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		</a:t>
            </a:r>
            <a:r>
              <a:rPr lang="it-IT" sz="2400" b="1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nr. 32</a:t>
            </a:r>
          </a:p>
          <a:p>
            <a:r>
              <a:rPr lang="it-IT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3</a:t>
            </a:r>
            <a:r>
              <a:rPr lang="it-IT" sz="2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^ premio		</a:t>
            </a:r>
            <a:r>
              <a:rPr lang="it-IT" sz="2400" b="1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nr. 66</a:t>
            </a:r>
          </a:p>
          <a:p>
            <a:r>
              <a:rPr lang="it-IT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4</a:t>
            </a:r>
            <a:r>
              <a:rPr lang="it-IT" sz="2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^ premio		</a:t>
            </a:r>
            <a:r>
              <a:rPr lang="it-IT" sz="2400" b="1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nr. 14</a:t>
            </a:r>
            <a:r>
              <a:rPr lang="it-IT" sz="2400" b="1" cap="none" spc="0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	</a:t>
            </a:r>
          </a:p>
          <a:p>
            <a:r>
              <a:rPr lang="it-IT" sz="2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5</a:t>
            </a:r>
            <a:r>
              <a:rPr lang="it-IT" sz="2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^ premio		</a:t>
            </a:r>
            <a:r>
              <a:rPr lang="it-IT" sz="2400" b="1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nr. 45</a:t>
            </a:r>
          </a:p>
          <a:p>
            <a:r>
              <a:rPr lang="it-IT" sz="2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6^ premio		</a:t>
            </a:r>
            <a:r>
              <a:rPr lang="it-IT" sz="2400" b="1" dirty="0">
                <a:ln w="6600">
                  <a:solidFill>
                    <a:schemeClr val="accent2"/>
                  </a:solidFill>
                  <a:prstDash val="solid"/>
                </a:ln>
                <a:effectLst>
                  <a:outerShdw dist="38100" dir="2700000" algn="tl" rotWithShape="0">
                    <a:schemeClr val="accent2"/>
                  </a:outerShdw>
                </a:effectLst>
                <a:latin typeface="Comic Sans MS" panose="030F0702030302020204" pitchFamily="66" charset="0"/>
              </a:rPr>
              <a:t>nr. 62</a:t>
            </a:r>
          </a:p>
        </p:txBody>
      </p:sp>
    </p:spTree>
    <p:extLst>
      <p:ext uri="{BB962C8B-B14F-4D97-AF65-F5344CB8AC3E}">
        <p14:creationId xmlns:p14="http://schemas.microsoft.com/office/powerpoint/2010/main" val="2552331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165</Words>
  <Application>Microsoft Office PowerPoint</Application>
  <PresentationFormat>A4 (21x29,7 cm)</PresentationFormat>
  <Paragraphs>21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Cristina Mapelli</dc:creator>
  <cp:lastModifiedBy>Cristina Mapelli</cp:lastModifiedBy>
  <cp:revision>3</cp:revision>
  <dcterms:created xsi:type="dcterms:W3CDTF">2022-11-14T09:11:35Z</dcterms:created>
  <dcterms:modified xsi:type="dcterms:W3CDTF">2022-11-14T09:34:00Z</dcterms:modified>
</cp:coreProperties>
</file>