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234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793D-FA11-4132-93E3-EBBC07BD8DF7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B16-AA6D-4E35-8932-702D6DD852C8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81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793D-FA11-4132-93E3-EBBC07BD8DF7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B16-AA6D-4E35-8932-702D6DD852C8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30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793D-FA11-4132-93E3-EBBC07BD8DF7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B16-AA6D-4E35-8932-702D6DD852C8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35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793D-FA11-4132-93E3-EBBC07BD8DF7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B16-AA6D-4E35-8932-702D6DD852C8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50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793D-FA11-4132-93E3-EBBC07BD8DF7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B16-AA6D-4E35-8932-702D6DD852C8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23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793D-FA11-4132-93E3-EBBC07BD8DF7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B16-AA6D-4E35-8932-702D6DD852C8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8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793D-FA11-4132-93E3-EBBC07BD8DF7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B16-AA6D-4E35-8932-702D6DD852C8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36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793D-FA11-4132-93E3-EBBC07BD8DF7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B16-AA6D-4E35-8932-702D6DD852C8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85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793D-FA11-4132-93E3-EBBC07BD8DF7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B16-AA6D-4E35-8932-702D6DD852C8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47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793D-FA11-4132-93E3-EBBC07BD8DF7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B16-AA6D-4E35-8932-702D6DD852C8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30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793D-FA11-4132-93E3-EBBC07BD8DF7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BB16-AA6D-4E35-8932-702D6DD852C8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43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3793D-FA11-4132-93E3-EBBC07BD8DF7}" type="datetimeFigureOut">
              <a:rPr lang="de-DE" smtClean="0"/>
              <a:t>14.11.2022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ABB16-AA6D-4E35-8932-702D6DD852C8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73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08BE56C4-29C1-EE6A-D5C6-50F2EBEBC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56" y="49179"/>
            <a:ext cx="6446887" cy="733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E65768D2-7AAC-EE65-4AB0-80B46A591C79}"/>
              </a:ext>
            </a:extLst>
          </p:cNvPr>
          <p:cNvSpPr/>
          <p:nvPr/>
        </p:nvSpPr>
        <p:spPr>
          <a:xfrm>
            <a:off x="85511" y="657017"/>
            <a:ext cx="668697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295431" lon="21547776" rev="21597752"/>
              </a:camera>
              <a:lightRig rig="threePt" dir="t"/>
            </a:scene3d>
          </a:bodyPr>
          <a:lstStyle/>
          <a:p>
            <a:pPr algn="ctr"/>
            <a:r>
              <a:rPr lang="it-IT" sz="2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Estrazione a premi Mercatando 2022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106D734-7C3F-8028-2C58-B843FEACBC31}"/>
              </a:ext>
            </a:extLst>
          </p:cNvPr>
          <p:cNvSpPr txBox="1"/>
          <p:nvPr/>
        </p:nvSpPr>
        <p:spPr>
          <a:xfrm>
            <a:off x="410593" y="1179860"/>
            <a:ext cx="5695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Estrazione (biglietto </a:t>
            </a:r>
            <a:r>
              <a:rPr lang="it-IT" sz="1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highlight>
                  <a:srgbClr val="FFFF00"/>
                </a:highlight>
              </a:rPr>
              <a:t>giallo</a:t>
            </a:r>
            <a:r>
              <a:rPr lang="it-IT" sz="1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) -  </a:t>
            </a:r>
            <a:r>
              <a:rPr lang="it-IT" sz="1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LOTTERIA DEI BAMBINI</a:t>
            </a:r>
            <a:r>
              <a:rPr lang="it-IT" sz="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BD54EC8-E826-4791-54BC-96462A06D2BC}"/>
              </a:ext>
            </a:extLst>
          </p:cNvPr>
          <p:cNvSpPr/>
          <p:nvPr/>
        </p:nvSpPr>
        <p:spPr>
          <a:xfrm>
            <a:off x="1376062" y="1546202"/>
            <a:ext cx="410587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1^ premio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14</a:t>
            </a:r>
          </a:p>
          <a:p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^ premio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15</a:t>
            </a:r>
          </a:p>
          <a:p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^ premio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35</a:t>
            </a:r>
          </a:p>
          <a:p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^ premio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61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	</a:t>
            </a:r>
          </a:p>
          <a:p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5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^ premio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8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14968FE-99D5-E26F-E0A2-0A81B75A6AAB}"/>
              </a:ext>
            </a:extLst>
          </p:cNvPr>
          <p:cNvSpPr txBox="1"/>
          <p:nvPr/>
        </p:nvSpPr>
        <p:spPr>
          <a:xfrm>
            <a:off x="410592" y="3754372"/>
            <a:ext cx="5695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Estrazione (biglietto </a:t>
            </a:r>
            <a:r>
              <a:rPr lang="it-IT" sz="18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highlight>
                  <a:srgbClr val="00FFFF"/>
                </a:highlight>
              </a:rPr>
              <a:t>azzurro</a:t>
            </a:r>
            <a:r>
              <a:rPr lang="it-IT" sz="1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) -</a:t>
            </a:r>
            <a:endParaRPr lang="it-IT" sz="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8C1AA915-7602-9F7C-CB47-6CD514D3457D}"/>
              </a:ext>
            </a:extLst>
          </p:cNvPr>
          <p:cNvSpPr/>
          <p:nvPr/>
        </p:nvSpPr>
        <p:spPr>
          <a:xfrm>
            <a:off x="1376061" y="4247148"/>
            <a:ext cx="410587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1^ premio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73</a:t>
            </a:r>
          </a:p>
          <a:p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^ premio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81</a:t>
            </a:r>
          </a:p>
          <a:p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^ premio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26</a:t>
            </a:r>
          </a:p>
          <a:p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^ premio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28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	</a:t>
            </a:r>
          </a:p>
          <a:p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5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^ premio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91</a:t>
            </a:r>
          </a:p>
          <a:p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6^ premio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33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1003C15-7DDB-3857-3B6D-5F3DA0C50708}"/>
              </a:ext>
            </a:extLst>
          </p:cNvPr>
          <p:cNvSpPr txBox="1"/>
          <p:nvPr/>
        </p:nvSpPr>
        <p:spPr>
          <a:xfrm>
            <a:off x="466740" y="6722158"/>
            <a:ext cx="5695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Estrazione (biglietto </a:t>
            </a:r>
            <a:r>
              <a:rPr lang="it-IT" sz="1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highlight>
                  <a:srgbClr val="FF9966"/>
                </a:highlight>
              </a:rPr>
              <a:t>rosa</a:t>
            </a:r>
            <a:r>
              <a:rPr lang="it-IT" sz="18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) -</a:t>
            </a:r>
            <a:endParaRPr lang="it-IT" sz="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8805C1D-07C3-FE94-F10D-99F50B8D3102}"/>
              </a:ext>
            </a:extLst>
          </p:cNvPr>
          <p:cNvSpPr/>
          <p:nvPr/>
        </p:nvSpPr>
        <p:spPr>
          <a:xfrm>
            <a:off x="1376060" y="7205636"/>
            <a:ext cx="410587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1^ premio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78</a:t>
            </a:r>
          </a:p>
          <a:p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^ premio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32</a:t>
            </a:r>
          </a:p>
          <a:p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^ premio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66</a:t>
            </a:r>
          </a:p>
          <a:p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^ premio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14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	</a:t>
            </a:r>
          </a:p>
          <a:p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5</a:t>
            </a:r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^ premio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45</a:t>
            </a:r>
          </a:p>
          <a:p>
            <a:r>
              <a:rPr lang="it-IT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6^ premio		</a:t>
            </a:r>
            <a:r>
              <a:rPr lang="it-IT" sz="2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nr. 62</a:t>
            </a:r>
          </a:p>
        </p:txBody>
      </p:sp>
    </p:spTree>
    <p:extLst>
      <p:ext uri="{BB962C8B-B14F-4D97-AF65-F5344CB8AC3E}">
        <p14:creationId xmlns:p14="http://schemas.microsoft.com/office/powerpoint/2010/main" val="255233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165</Words>
  <Application>Microsoft Office PowerPoint</Application>
  <PresentationFormat>A4 (21x29,7 cm)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Cristina Mapelli</dc:creator>
  <cp:lastModifiedBy>Cristina Mapelli</cp:lastModifiedBy>
  <cp:revision>3</cp:revision>
  <dcterms:created xsi:type="dcterms:W3CDTF">2022-11-14T09:11:35Z</dcterms:created>
  <dcterms:modified xsi:type="dcterms:W3CDTF">2022-11-14T09:34:00Z</dcterms:modified>
</cp:coreProperties>
</file>